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8"/>
  </p:notesMasterIdLst>
  <p:handoutMasterIdLst>
    <p:handoutMasterId r:id="rId29"/>
  </p:handoutMasterIdLst>
  <p:sldIdLst>
    <p:sldId id="256" r:id="rId2"/>
    <p:sldId id="258" r:id="rId3"/>
    <p:sldId id="284" r:id="rId4"/>
    <p:sldId id="257" r:id="rId5"/>
    <p:sldId id="266" r:id="rId6"/>
    <p:sldId id="259" r:id="rId7"/>
    <p:sldId id="260" r:id="rId8"/>
    <p:sldId id="261" r:id="rId9"/>
    <p:sldId id="287" r:id="rId10"/>
    <p:sldId id="262" r:id="rId11"/>
    <p:sldId id="263" r:id="rId12"/>
    <p:sldId id="267" r:id="rId13"/>
    <p:sldId id="281" r:id="rId14"/>
    <p:sldId id="273" r:id="rId15"/>
    <p:sldId id="282" r:id="rId16"/>
    <p:sldId id="288" r:id="rId17"/>
    <p:sldId id="285" r:id="rId18"/>
    <p:sldId id="275" r:id="rId19"/>
    <p:sldId id="276" r:id="rId20"/>
    <p:sldId id="278" r:id="rId21"/>
    <p:sldId id="286" r:id="rId22"/>
    <p:sldId id="270" r:id="rId23"/>
    <p:sldId id="289" r:id="rId24"/>
    <p:sldId id="272" r:id="rId25"/>
    <p:sldId id="280" r:id="rId26"/>
    <p:sldId id="283" r:id="rId2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9" scaleToFitPaper="1" frameSlides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630" autoAdjust="0"/>
    <p:restoredTop sz="94660"/>
  </p:normalViewPr>
  <p:slideViewPr>
    <p:cSldViewPr snapToGrid="0" snapToObjects="1">
      <p:cViewPr>
        <p:scale>
          <a:sx n="63" d="100"/>
          <a:sy n="63" d="100"/>
        </p:scale>
        <p:origin x="-756" y="-19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223" d="100"/>
        <a:sy n="223" d="100"/>
      </p:scale>
      <p:origin x="0" y="1636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A52EB12-6A25-D340-8BB1-27089A24AC23}" type="datetimeFigureOut">
              <a:rPr lang="en-US" smtClean="0"/>
              <a:t>5/7/2013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DA7EA3C-54A1-8344-B386-3A129DED72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51683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5692710-38F0-F647-B78A-9233C434589A}" type="datetimeFigureOut">
              <a:rPr lang="en-US" smtClean="0"/>
              <a:t>5/7/2013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6526F64-BDAB-6F48-861E-5CDC650764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83824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526F64-BDAB-6F48-861E-5CDC650764E9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28526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AU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586422-AD75-6D4C-920F-7A8404EEAA65}" type="datetimeFigureOut">
              <a:rPr lang="en-US" smtClean="0"/>
              <a:t>5/7/2013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98688E-C671-0E4F-927A-ECD2C1AD4E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68326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586422-AD75-6D4C-920F-7A8404EEAA65}" type="datetimeFigureOut">
              <a:rPr lang="en-US" smtClean="0"/>
              <a:t>5/7/2013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98688E-C671-0E4F-927A-ECD2C1AD4E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33826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586422-AD75-6D4C-920F-7A8404EEAA65}" type="datetimeFigureOut">
              <a:rPr lang="en-US" smtClean="0"/>
              <a:t>5/7/2013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98688E-C671-0E4F-927A-ECD2C1AD4E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2389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586422-AD75-6D4C-920F-7A8404EEAA65}" type="datetimeFigureOut">
              <a:rPr lang="en-US" smtClean="0"/>
              <a:t>5/7/2013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98688E-C671-0E4F-927A-ECD2C1AD4E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72917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AU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586422-AD75-6D4C-920F-7A8404EEAA65}" type="datetimeFigureOut">
              <a:rPr lang="en-US" smtClean="0"/>
              <a:t>5/7/2013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98688E-C671-0E4F-927A-ECD2C1AD4E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68114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586422-AD75-6D4C-920F-7A8404EEAA65}" type="datetimeFigureOut">
              <a:rPr lang="en-US" smtClean="0"/>
              <a:t>5/7/2013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98688E-C671-0E4F-927A-ECD2C1AD4E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54128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AU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AU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586422-AD75-6D4C-920F-7A8404EEAA65}" type="datetimeFigureOut">
              <a:rPr lang="en-US" smtClean="0"/>
              <a:t>5/7/2013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98688E-C671-0E4F-927A-ECD2C1AD4E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50157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586422-AD75-6D4C-920F-7A8404EEAA65}" type="datetimeFigureOut">
              <a:rPr lang="en-US" smtClean="0"/>
              <a:t>5/7/2013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98688E-C671-0E4F-927A-ECD2C1AD4E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61046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586422-AD75-6D4C-920F-7A8404EEAA65}" type="datetimeFigureOut">
              <a:rPr lang="en-US" smtClean="0"/>
              <a:t>5/7/2013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98688E-C671-0E4F-927A-ECD2C1AD4E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80708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AU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586422-AD75-6D4C-920F-7A8404EEAA65}" type="datetimeFigureOut">
              <a:rPr lang="en-US" smtClean="0"/>
              <a:t>5/7/2013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98688E-C671-0E4F-927A-ECD2C1AD4E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75034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AU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586422-AD75-6D4C-920F-7A8404EEAA65}" type="datetimeFigureOut">
              <a:rPr lang="en-US" smtClean="0"/>
              <a:t>5/7/2013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98688E-C671-0E4F-927A-ECD2C1AD4E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28915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586422-AD75-6D4C-920F-7A8404EEAA65}" type="datetimeFigureOut">
              <a:rPr lang="en-US" smtClean="0"/>
              <a:t>5/7/2013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98688E-C671-0E4F-927A-ECD2C1AD4E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29517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5" Type="http://schemas.microsoft.com/office/2007/relationships/hdphoto" Target="../media/hdphoto2.wdp"/><Relationship Id="rId4" Type="http://schemas.openxmlformats.org/officeDocument/2006/relationships/image" Target="../media/image13.jpeg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5" Type="http://schemas.microsoft.com/office/2007/relationships/hdphoto" Target="../media/hdphoto1.wdp"/><Relationship Id="rId4" Type="http://schemas.openxmlformats.org/officeDocument/2006/relationships/image" Target="../media/image12.jpeg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1.jpe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6.jpeg"/><Relationship Id="rId4" Type="http://schemas.openxmlformats.org/officeDocument/2006/relationships/image" Target="../media/image35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9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942738" y="1846112"/>
            <a:ext cx="5179392" cy="2369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 smtClean="0">
                <a:latin typeface="Aller Light"/>
                <a:cs typeface="Aller Light"/>
              </a:rPr>
              <a:t>The Carson’s</a:t>
            </a:r>
          </a:p>
          <a:p>
            <a:pPr algn="ctr"/>
            <a:r>
              <a:rPr lang="en-US" sz="4000" dirty="0">
                <a:latin typeface="Aller Light"/>
                <a:cs typeface="Aller Light"/>
              </a:rPr>
              <a:t>i</a:t>
            </a:r>
            <a:r>
              <a:rPr lang="en-US" sz="4000" dirty="0" smtClean="0">
                <a:latin typeface="Aller Light"/>
                <a:cs typeface="Aller Light"/>
              </a:rPr>
              <a:t>n</a:t>
            </a:r>
          </a:p>
          <a:p>
            <a:pPr algn="ctr"/>
            <a:r>
              <a:rPr lang="en-US" sz="5400" dirty="0" smtClean="0">
                <a:latin typeface="Aller Light"/>
                <a:cs typeface="Aller Light"/>
              </a:rPr>
              <a:t>Dandenong</a:t>
            </a:r>
            <a:endParaRPr lang="en-US" sz="5400" dirty="0">
              <a:latin typeface="Aller Light"/>
              <a:cs typeface="Aller Light"/>
            </a:endParaRPr>
          </a:p>
        </p:txBody>
      </p:sp>
    </p:spTree>
    <p:extLst>
      <p:ext uri="{BB962C8B-B14F-4D97-AF65-F5344CB8AC3E}">
        <p14:creationId xmlns:p14="http://schemas.microsoft.com/office/powerpoint/2010/main" val="925227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7981" y="6140674"/>
            <a:ext cx="31406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Aller Light"/>
                <a:cs typeface="Aller Light"/>
              </a:rPr>
              <a:t>Leonard Charles</a:t>
            </a:r>
            <a:endParaRPr lang="en-US" dirty="0">
              <a:latin typeface="Aller Light"/>
              <a:cs typeface="Aller Light"/>
            </a:endParaRPr>
          </a:p>
        </p:txBody>
      </p:sp>
      <p:pic>
        <p:nvPicPr>
          <p:cNvPr id="5" name="Picture 4" descr="scan old photos (sml)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086" y="513322"/>
            <a:ext cx="8809943" cy="5627352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940629" y="6140674"/>
            <a:ext cx="46654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smtClean="0">
                <a:latin typeface="Aller Light"/>
                <a:cs typeface="Aller Light"/>
              </a:rPr>
              <a:t>Field day – Narre Warren Primary School</a:t>
            </a:r>
            <a:endParaRPr lang="en-US" dirty="0">
              <a:latin typeface="Aller Light"/>
              <a:cs typeface="Aller Light"/>
            </a:endParaRPr>
          </a:p>
        </p:txBody>
      </p:sp>
    </p:spTree>
    <p:extLst>
      <p:ext uri="{BB962C8B-B14F-4D97-AF65-F5344CB8AC3E}">
        <p14:creationId xmlns:p14="http://schemas.microsoft.com/office/powerpoint/2010/main" val="38001187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0001 Dandenong SS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59806">
            <a:off x="607021" y="265996"/>
            <a:ext cx="7991636" cy="544802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7" name="TextBox 6"/>
          <p:cNvSpPr txBox="1"/>
          <p:nvPr/>
        </p:nvSpPr>
        <p:spPr>
          <a:xfrm>
            <a:off x="309097" y="6286174"/>
            <a:ext cx="31406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Aller Light"/>
                <a:cs typeface="Aller Light"/>
              </a:rPr>
              <a:t>William John</a:t>
            </a:r>
            <a:endParaRPr lang="en-US" dirty="0">
              <a:latin typeface="Aller Light"/>
              <a:cs typeface="Aller Light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859527" y="5950556"/>
            <a:ext cx="38613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>
                <a:latin typeface="Aller Light"/>
                <a:cs typeface="Aller Light"/>
              </a:rPr>
              <a:t>Dandenong</a:t>
            </a:r>
            <a:r>
              <a:rPr lang="en-US" dirty="0">
                <a:latin typeface="Aller Light"/>
                <a:cs typeface="Aller Light"/>
              </a:rPr>
              <a:t> </a:t>
            </a:r>
            <a:r>
              <a:rPr lang="en-US" dirty="0" smtClean="0">
                <a:latin typeface="Aller Light"/>
                <a:cs typeface="Aller Light"/>
              </a:rPr>
              <a:t>East Primary School. </a:t>
            </a:r>
            <a:endParaRPr lang="en-US" dirty="0">
              <a:latin typeface="Aller Light"/>
              <a:cs typeface="Aller Light"/>
            </a:endParaRPr>
          </a:p>
        </p:txBody>
      </p:sp>
    </p:spTree>
    <p:extLst>
      <p:ext uri="{BB962C8B-B14F-4D97-AF65-F5344CB8AC3E}">
        <p14:creationId xmlns:p14="http://schemas.microsoft.com/office/powerpoint/2010/main" val="38001187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728943" y="4318726"/>
            <a:ext cx="20355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latin typeface="Aller Light"/>
                <a:cs typeface="Aller Light"/>
              </a:rPr>
              <a:t>1953 – 1991</a:t>
            </a:r>
            <a:endParaRPr lang="en-US" sz="2400" dirty="0">
              <a:latin typeface="Aller Light"/>
              <a:cs typeface="Aller Light"/>
            </a:endParaRPr>
          </a:p>
        </p:txBody>
      </p:sp>
      <p:pic>
        <p:nvPicPr>
          <p:cNvPr id="8" name="Picture 7" descr="scan the hub.jpeg"/>
          <p:cNvPicPr>
            <a:picLocks noChangeAspect="1"/>
          </p:cNvPicPr>
          <p:nvPr/>
        </p:nvPicPr>
        <p:blipFill rotWithShape="1"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981530" y="251654"/>
            <a:ext cx="1424426" cy="1525091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493072" y="1753772"/>
            <a:ext cx="635450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latin typeface="Times New Roman"/>
                <a:cs typeface="Times New Roman"/>
              </a:rPr>
              <a:t>DANDENONG TECHNICAL SCHOOL</a:t>
            </a:r>
            <a:endParaRPr lang="en-US" sz="2800" dirty="0">
              <a:latin typeface="Times New Roman"/>
              <a:cs typeface="Times New Roman"/>
            </a:endParaRPr>
          </a:p>
        </p:txBody>
      </p:sp>
      <p:pic>
        <p:nvPicPr>
          <p:cNvPr id="10" name="Picture 9" descr="scan tree.jpeg"/>
          <p:cNvPicPr>
            <a:picLocks noChangeAspect="1"/>
          </p:cNvPicPr>
          <p:nvPr/>
        </p:nvPicPr>
        <p:blipFill rotWithShape="1">
          <a:blip r:embed="rId4" cstate="screen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928902" y="2276992"/>
            <a:ext cx="5442600" cy="43085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4969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can the hub 1.jpeg"/>
          <p:cNvPicPr>
            <a:picLocks noChangeAspect="1"/>
          </p:cNvPicPr>
          <p:nvPr/>
        </p:nvPicPr>
        <p:blipFill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24384" y="3871077"/>
            <a:ext cx="4648130" cy="1971217"/>
          </a:xfrm>
          <a:prstGeom prst="rect">
            <a:avLst/>
          </a:prstGeom>
        </p:spPr>
      </p:pic>
      <p:pic>
        <p:nvPicPr>
          <p:cNvPr id="5" name="Picture 4" descr="scan the hub.jpeg"/>
          <p:cNvPicPr>
            <a:picLocks noChangeAspect="1"/>
          </p:cNvPicPr>
          <p:nvPr/>
        </p:nvPicPr>
        <p:blipFill rotWithShape="1">
          <a:blip r:embed="rId4" cstate="screen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132444" y="1006396"/>
            <a:ext cx="2811157" cy="30098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40830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cout Hall.jpg"/>
          <p:cNvPicPr>
            <a:picLocks noChangeAspect="1"/>
          </p:cNvPicPr>
          <p:nvPr/>
        </p:nvPicPr>
        <p:blipFill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1021102">
            <a:off x="507699" y="387823"/>
            <a:ext cx="6487466" cy="435522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" name="Picture 3" descr="Dandy Tech 1954  2D.jpg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325536">
            <a:off x="4479221" y="3877085"/>
            <a:ext cx="4484581" cy="269775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0819877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363050" y="6150200"/>
            <a:ext cx="337815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dirty="0" smtClean="0">
                <a:latin typeface="Aller Light"/>
                <a:cs typeface="Aller Light"/>
              </a:rPr>
              <a:t>Leslie Moorhead, O.B.E.</a:t>
            </a:r>
            <a:endParaRPr lang="en-US" sz="2000" dirty="0">
              <a:latin typeface="Aller Light"/>
              <a:cs typeface="Aller Light"/>
            </a:endParaRPr>
          </a:p>
        </p:txBody>
      </p:sp>
      <p:pic>
        <p:nvPicPr>
          <p:cNvPr id="5" name="Picture 4" descr="scan teacher.jpe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5995723">
            <a:off x="1670397" y="-1040722"/>
            <a:ext cx="4070433" cy="691053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325999">
            <a:off x="6166840" y="2624545"/>
            <a:ext cx="2673147" cy="334143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4001219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32054" y="6071670"/>
            <a:ext cx="337815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dirty="0" smtClean="0">
                <a:latin typeface="Aller Light"/>
                <a:cs typeface="Aller Light"/>
              </a:rPr>
              <a:t>Prefect’s</a:t>
            </a:r>
            <a:endParaRPr lang="en-US" sz="2000" dirty="0">
              <a:latin typeface="Aller Light"/>
              <a:cs typeface="Aller Light"/>
            </a:endParaRPr>
          </a:p>
        </p:txBody>
      </p:sp>
      <p:pic>
        <p:nvPicPr>
          <p:cNvPr id="3" name="Picture 2" descr="prefects.jpe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5218" y="850216"/>
            <a:ext cx="7164535" cy="467972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09988607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can after scout hall.jpeg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576713">
            <a:off x="1847570" y="362389"/>
            <a:ext cx="5977012" cy="613793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006213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scan scholarships.jpeg"/>
          <p:cNvPicPr>
            <a:picLocks noChangeAspect="1"/>
          </p:cNvPicPr>
          <p:nvPr/>
        </p:nvPicPr>
        <p:blipFill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5451" y="161481"/>
            <a:ext cx="5547566" cy="1743400"/>
          </a:xfrm>
          <a:prstGeom prst="rect">
            <a:avLst/>
          </a:prstGeom>
        </p:spPr>
      </p:pic>
      <p:pic>
        <p:nvPicPr>
          <p:cNvPr id="3" name="Picture 2" descr="The Big Three IH,H&amp;GMH 1960's.jpg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1391834">
            <a:off x="1409859" y="1896377"/>
            <a:ext cx="6570359" cy="509033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0" name="Oval 9"/>
          <p:cNvSpPr/>
          <p:nvPr/>
        </p:nvSpPr>
        <p:spPr>
          <a:xfrm>
            <a:off x="6377722" y="858055"/>
            <a:ext cx="2299676" cy="2299676"/>
          </a:xfrm>
          <a:prstGeom prst="ellipse">
            <a:avLst/>
          </a:prstGeom>
          <a:blipFill rotWithShape="1"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effectLst>
            <a:outerShdw blurRad="247650" dist="165100" dir="5940000" sx="104000" sy="104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3265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NH3740 Dandenong Technical School boys woodworking 1960's.jpg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21377498">
            <a:off x="499711" y="300482"/>
            <a:ext cx="4596106" cy="338573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Picture 4" descr="NH3739 Dandenong Technical School 1960's.jpg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78598">
            <a:off x="4193315" y="2870267"/>
            <a:ext cx="4496832" cy="358894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132852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0002 Main Street Dandenong in 1850's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1438558">
            <a:off x="307223" y="573918"/>
            <a:ext cx="8555671" cy="487149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6" name="TextBox 5"/>
          <p:cNvSpPr txBox="1"/>
          <p:nvPr/>
        </p:nvSpPr>
        <p:spPr>
          <a:xfrm>
            <a:off x="217981" y="6140674"/>
            <a:ext cx="31406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Aller Light"/>
                <a:cs typeface="Aller Light"/>
              </a:rPr>
              <a:t>John Carson</a:t>
            </a:r>
            <a:endParaRPr lang="en-US" dirty="0">
              <a:latin typeface="Aller Light"/>
              <a:cs typeface="Aller Light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882520" y="5950542"/>
            <a:ext cx="38613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smtClean="0">
                <a:latin typeface="Aller Light"/>
                <a:cs typeface="Aller Light"/>
              </a:rPr>
              <a:t>Main Street, Dandenong. 1850’s</a:t>
            </a:r>
            <a:endParaRPr lang="en-US" dirty="0">
              <a:latin typeface="Aller Light"/>
              <a:cs typeface="Aller Light"/>
            </a:endParaRPr>
          </a:p>
        </p:txBody>
      </p:sp>
    </p:spTree>
    <p:extLst>
      <p:ext uri="{BB962C8B-B14F-4D97-AF65-F5344CB8AC3E}">
        <p14:creationId xmlns:p14="http://schemas.microsoft.com/office/powerpoint/2010/main" val="38001187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Dandy Tech woodwork room 2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305253">
            <a:off x="3675188" y="336521"/>
            <a:ext cx="5609325" cy="396233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" name="Picture 1" descr="Dandy Tech woodwork room.jp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1094916">
            <a:off x="92550" y="2565777"/>
            <a:ext cx="5307208" cy="375927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40054476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can old photos 1.jpe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048973">
            <a:off x="1682930" y="-546266"/>
            <a:ext cx="5818163" cy="7222268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382069" y="6070788"/>
            <a:ext cx="314060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Aller Light"/>
                <a:cs typeface="Aller Light"/>
              </a:rPr>
              <a:t>William John</a:t>
            </a:r>
            <a:endParaRPr lang="en-US" sz="2400" dirty="0">
              <a:latin typeface="Aller Light"/>
              <a:cs typeface="Aller Light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634607" y="6020180"/>
            <a:ext cx="314060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dirty="0" smtClean="0">
                <a:latin typeface="Aller Light"/>
                <a:cs typeface="Aller Light"/>
              </a:rPr>
              <a:t>First job</a:t>
            </a:r>
            <a:endParaRPr lang="en-US" sz="2400" dirty="0">
              <a:latin typeface="Aller Light"/>
              <a:cs typeface="Aller Light"/>
            </a:endParaRPr>
          </a:p>
        </p:txBody>
      </p:sp>
    </p:spTree>
    <p:extLst>
      <p:ext uri="{BB962C8B-B14F-4D97-AF65-F5344CB8AC3E}">
        <p14:creationId xmlns:p14="http://schemas.microsoft.com/office/powerpoint/2010/main" val="37810700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andy Tech becomes Co Ed 1984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1265092">
            <a:off x="2136635" y="-222092"/>
            <a:ext cx="4762388" cy="316939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" name="TextBox 3"/>
          <p:cNvSpPr txBox="1"/>
          <p:nvPr/>
        </p:nvSpPr>
        <p:spPr>
          <a:xfrm>
            <a:off x="5634607" y="6020180"/>
            <a:ext cx="314060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dirty="0" smtClean="0">
                <a:latin typeface="Aller Light"/>
                <a:cs typeface="Aller Light"/>
              </a:rPr>
              <a:t>Co-education.  1984</a:t>
            </a:r>
            <a:endParaRPr lang="en-US" sz="2400" dirty="0">
              <a:latin typeface="Aller Light"/>
              <a:cs typeface="Aller Light"/>
            </a:endParaRPr>
          </a:p>
        </p:txBody>
      </p:sp>
      <p:pic>
        <p:nvPicPr>
          <p:cNvPr id="5" name="Picture 4" descr="1985 Co Ed 1st Day.jp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417361">
            <a:off x="4376248" y="2563896"/>
            <a:ext cx="4415935" cy="295945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Picture 6" descr="scan girl.jpeg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541895">
            <a:off x="1098166" y="2908804"/>
            <a:ext cx="2917686" cy="373253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554969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694297" y="6115413"/>
            <a:ext cx="314060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dirty="0" smtClean="0">
                <a:latin typeface="Aller Light"/>
                <a:cs typeface="Aller Light"/>
              </a:rPr>
              <a:t>Careers</a:t>
            </a:r>
            <a:endParaRPr lang="en-US" sz="2400" dirty="0">
              <a:latin typeface="Aller Light"/>
              <a:cs typeface="Aller Light"/>
            </a:endParaRPr>
          </a:p>
        </p:txBody>
      </p:sp>
      <p:pic>
        <p:nvPicPr>
          <p:cNvPr id="4" name="Picture 3" descr="discover a career.jpe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1333693">
            <a:off x="2216719" y="298895"/>
            <a:ext cx="4394538" cy="62252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46864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398234" y="2554638"/>
            <a:ext cx="16444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Aller Light"/>
                <a:cs typeface="Aller Light"/>
              </a:rPr>
              <a:t>Terry Norris</a:t>
            </a:r>
            <a:endParaRPr lang="en-US" dirty="0">
              <a:latin typeface="Aller Light"/>
              <a:cs typeface="Aller Light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170889" y="209673"/>
            <a:ext cx="1736064" cy="230442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8" name="TextBox 7"/>
          <p:cNvSpPr txBox="1"/>
          <p:nvPr/>
        </p:nvSpPr>
        <p:spPr>
          <a:xfrm>
            <a:off x="5634607" y="6020180"/>
            <a:ext cx="314060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dirty="0" smtClean="0">
                <a:latin typeface="Aller Light"/>
                <a:cs typeface="Aller Light"/>
              </a:rPr>
              <a:t>Careers Nights.  1988</a:t>
            </a:r>
            <a:endParaRPr lang="en-US" sz="2400" dirty="0">
              <a:latin typeface="Aller Light"/>
              <a:cs typeface="Aller Light"/>
            </a:endParaRPr>
          </a:p>
        </p:txBody>
      </p:sp>
      <p:pic>
        <p:nvPicPr>
          <p:cNvPr id="10" name="Picture 9" descr="scan photos 3.jpe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204008">
            <a:off x="2620587" y="-616822"/>
            <a:ext cx="2964403" cy="444660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1" name="Picture 10" descr="scan photos 1.jpeg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733140">
            <a:off x="4502147" y="2079394"/>
            <a:ext cx="2861032" cy="437081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2" name="Picture 11" descr="scan newspaper tech there to help 1.jpeg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0420938">
            <a:off x="383944" y="1988001"/>
            <a:ext cx="3482354" cy="44904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26547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andy Tech beng pulled down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1340329">
            <a:off x="351913" y="266471"/>
            <a:ext cx="4429894" cy="332242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Picture 4" descr="Screen Shot 2013-04-19 at 8.22.04 PM.pn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413461">
            <a:off x="4701229" y="993983"/>
            <a:ext cx="5086335" cy="344216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1017985">
            <a:off x="267557" y="3660831"/>
            <a:ext cx="5497211" cy="364232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6" name="TextBox 5"/>
          <p:cNvSpPr txBox="1"/>
          <p:nvPr/>
        </p:nvSpPr>
        <p:spPr>
          <a:xfrm>
            <a:off x="5721491" y="6011277"/>
            <a:ext cx="314060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dirty="0" smtClean="0">
                <a:latin typeface="Aller Light"/>
                <a:cs typeface="Aller Light"/>
              </a:rPr>
              <a:t>Demolition</a:t>
            </a:r>
            <a:r>
              <a:rPr lang="en-US" sz="2000" dirty="0">
                <a:latin typeface="Aller Light"/>
                <a:cs typeface="Aller Light"/>
              </a:rPr>
              <a:t> </a:t>
            </a:r>
            <a:r>
              <a:rPr lang="en-US" sz="2000" dirty="0" smtClean="0">
                <a:latin typeface="Aller Light"/>
                <a:cs typeface="Aller Light"/>
              </a:rPr>
              <a:t>of school</a:t>
            </a:r>
            <a:endParaRPr lang="en-US" sz="2000" dirty="0">
              <a:latin typeface="Aller Light"/>
              <a:cs typeface="Aller Light"/>
            </a:endParaRPr>
          </a:p>
        </p:txBody>
      </p:sp>
    </p:spTree>
    <p:extLst>
      <p:ext uri="{BB962C8B-B14F-4D97-AF65-F5344CB8AC3E}">
        <p14:creationId xmlns:p14="http://schemas.microsoft.com/office/powerpoint/2010/main" val="2454902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905889" y="2914023"/>
            <a:ext cx="314060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smtClean="0">
                <a:latin typeface="Aller Light"/>
                <a:cs typeface="Aller Light"/>
              </a:rPr>
              <a:t>Thank you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531639" y="6020180"/>
            <a:ext cx="314060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dirty="0" smtClean="0">
                <a:latin typeface="Aller Light"/>
                <a:cs typeface="Aller Light"/>
              </a:rPr>
              <a:t>Bill Carson 2013</a:t>
            </a:r>
            <a:endParaRPr lang="en-US" sz="2400" dirty="0">
              <a:latin typeface="Aller Light"/>
              <a:cs typeface="Aller Light"/>
            </a:endParaRPr>
          </a:p>
        </p:txBody>
      </p:sp>
    </p:spTree>
    <p:extLst>
      <p:ext uri="{BB962C8B-B14F-4D97-AF65-F5344CB8AC3E}">
        <p14:creationId xmlns:p14="http://schemas.microsoft.com/office/powerpoint/2010/main" val="97977633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/>
          <p:nvPr/>
        </p:nvSpPr>
        <p:spPr>
          <a:xfrm>
            <a:off x="1836308" y="2606438"/>
            <a:ext cx="5826418" cy="71218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1836308" y="3471023"/>
            <a:ext cx="5826418" cy="71218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1836308" y="4309869"/>
            <a:ext cx="5826418" cy="71218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/>
          <p:cNvSpPr/>
          <p:nvPr/>
        </p:nvSpPr>
        <p:spPr>
          <a:xfrm>
            <a:off x="1836308" y="5189097"/>
            <a:ext cx="5826418" cy="71218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1836308" y="1767592"/>
            <a:ext cx="5826418" cy="71218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2109026" y="1941448"/>
            <a:ext cx="314060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Aller Light"/>
                <a:cs typeface="Aller Light"/>
              </a:rPr>
              <a:t>John Carson</a:t>
            </a:r>
            <a:endParaRPr lang="en-US" sz="2000" dirty="0">
              <a:latin typeface="Aller Light"/>
              <a:cs typeface="Aller Light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574263" y="843481"/>
            <a:ext cx="468516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latin typeface="Aller Light"/>
                <a:cs typeface="Aller Light"/>
              </a:rPr>
              <a:t>Carson Family Tree</a:t>
            </a:r>
            <a:endParaRPr lang="en-US" sz="3600" b="1" dirty="0">
              <a:latin typeface="Aller Light"/>
              <a:cs typeface="Aller Light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109026" y="3633872"/>
            <a:ext cx="314060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Aller Light"/>
                <a:cs typeface="Aller Light"/>
              </a:rPr>
              <a:t>Leonard Charles</a:t>
            </a:r>
            <a:endParaRPr lang="en-US" sz="2000" dirty="0">
              <a:latin typeface="Aller Light"/>
              <a:cs typeface="Aller Light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109026" y="4480084"/>
            <a:ext cx="314060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Aller Light"/>
                <a:cs typeface="Aller Light"/>
              </a:rPr>
              <a:t>William John</a:t>
            </a:r>
            <a:endParaRPr lang="en-US" sz="2000" dirty="0">
              <a:latin typeface="Aller Light"/>
              <a:cs typeface="Aller Light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109026" y="5326295"/>
            <a:ext cx="314060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Aller Light"/>
                <a:cs typeface="Aller Light"/>
              </a:rPr>
              <a:t>Andrew Leonard</a:t>
            </a:r>
            <a:endParaRPr lang="en-US" sz="2000" dirty="0">
              <a:latin typeface="Aller Light"/>
              <a:cs typeface="Aller Light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249628" y="1923905"/>
            <a:ext cx="314060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Aller Light"/>
                <a:cs typeface="Aller Light"/>
              </a:rPr>
              <a:t>1844 - 1906</a:t>
            </a:r>
            <a:endParaRPr lang="en-US" sz="2000" dirty="0">
              <a:latin typeface="Aller Light"/>
              <a:cs typeface="Aller Light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249628" y="3616329"/>
            <a:ext cx="314060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Aller Light"/>
                <a:cs typeface="Aller Light"/>
              </a:rPr>
              <a:t>1911 - 1958</a:t>
            </a:r>
            <a:endParaRPr lang="en-US" sz="2000" dirty="0">
              <a:latin typeface="Aller Light"/>
              <a:cs typeface="Aller Light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249628" y="4462541"/>
            <a:ext cx="314060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Aller Light"/>
                <a:cs typeface="Aller Light"/>
              </a:rPr>
              <a:t>1943 - </a:t>
            </a:r>
            <a:endParaRPr lang="en-US" sz="2000" dirty="0">
              <a:latin typeface="Aller Light"/>
              <a:cs typeface="Aller Light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249628" y="5308752"/>
            <a:ext cx="314060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Aller Light"/>
                <a:cs typeface="Aller Light"/>
              </a:rPr>
              <a:t>1971-</a:t>
            </a:r>
            <a:endParaRPr lang="en-US" sz="2000" dirty="0">
              <a:latin typeface="Aller Light"/>
              <a:cs typeface="Aller Light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109026" y="2787660"/>
            <a:ext cx="314060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Aller Light"/>
                <a:cs typeface="Aller Light"/>
              </a:rPr>
              <a:t>William James</a:t>
            </a:r>
            <a:endParaRPr lang="en-US" sz="2000" dirty="0">
              <a:latin typeface="Aller Light"/>
              <a:cs typeface="Aller Light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249628" y="2770117"/>
            <a:ext cx="314060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Aller Light"/>
                <a:cs typeface="Aller Light"/>
              </a:rPr>
              <a:t>1885 - 1937</a:t>
            </a:r>
            <a:endParaRPr lang="en-US" sz="2000" dirty="0">
              <a:latin typeface="Aller Light"/>
              <a:cs typeface="Aller Light"/>
            </a:endParaRPr>
          </a:p>
        </p:txBody>
      </p:sp>
    </p:spTree>
    <p:extLst>
      <p:ext uri="{BB962C8B-B14F-4D97-AF65-F5344CB8AC3E}">
        <p14:creationId xmlns:p14="http://schemas.microsoft.com/office/powerpoint/2010/main" val="254267417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0009 Plant Stall 1912.jpg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21368074">
            <a:off x="1277580" y="381619"/>
            <a:ext cx="6828083" cy="534485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7" name="TextBox 6"/>
          <p:cNvSpPr txBox="1"/>
          <p:nvPr/>
        </p:nvSpPr>
        <p:spPr>
          <a:xfrm>
            <a:off x="217981" y="6140674"/>
            <a:ext cx="31406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Aller Light"/>
                <a:cs typeface="Aller Light"/>
              </a:rPr>
              <a:t>Leonard Charles</a:t>
            </a:r>
            <a:endParaRPr lang="en-US" dirty="0">
              <a:latin typeface="Aller Light"/>
              <a:cs typeface="Aller Light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882520" y="5950542"/>
            <a:ext cx="38613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smtClean="0">
                <a:latin typeface="Aller Light"/>
                <a:cs typeface="Aller Light"/>
              </a:rPr>
              <a:t>Murray House. 1912</a:t>
            </a:r>
            <a:endParaRPr lang="en-US" dirty="0">
              <a:latin typeface="Aller Light"/>
              <a:cs typeface="Aller Light"/>
            </a:endParaRPr>
          </a:p>
        </p:txBody>
      </p:sp>
    </p:spTree>
    <p:extLst>
      <p:ext uri="{BB962C8B-B14F-4D97-AF65-F5344CB8AC3E}">
        <p14:creationId xmlns:p14="http://schemas.microsoft.com/office/powerpoint/2010/main" val="3150275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004 Lonsdale Street 19thC 1200dpi.jpg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853"/>
          <a:stretch/>
        </p:blipFill>
        <p:spPr>
          <a:xfrm rot="159215">
            <a:off x="510919" y="480512"/>
            <a:ext cx="8117924" cy="515905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6" name="TextBox 5"/>
          <p:cNvSpPr txBox="1"/>
          <p:nvPr/>
        </p:nvSpPr>
        <p:spPr>
          <a:xfrm>
            <a:off x="217981" y="6140674"/>
            <a:ext cx="31406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Aller Light"/>
                <a:cs typeface="Aller Light"/>
              </a:rPr>
              <a:t>William James</a:t>
            </a:r>
            <a:endParaRPr lang="en-US" dirty="0">
              <a:latin typeface="Aller Light"/>
              <a:cs typeface="Aller Light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882520" y="5950542"/>
            <a:ext cx="38613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smtClean="0">
                <a:latin typeface="Aller Light"/>
                <a:cs typeface="Aller Light"/>
              </a:rPr>
              <a:t>Lonsdale Street, Dandenong. 1850’s</a:t>
            </a:r>
            <a:endParaRPr lang="en-US" dirty="0">
              <a:latin typeface="Aller Light"/>
              <a:cs typeface="Aller Light"/>
            </a:endParaRPr>
          </a:p>
        </p:txBody>
      </p:sp>
    </p:spTree>
    <p:extLst>
      <p:ext uri="{BB962C8B-B14F-4D97-AF65-F5344CB8AC3E}">
        <p14:creationId xmlns:p14="http://schemas.microsoft.com/office/powerpoint/2010/main" val="1172105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0011 Market early 1900s edited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1415603">
            <a:off x="1178730" y="215150"/>
            <a:ext cx="6823994" cy="553530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TextBox 4"/>
          <p:cNvSpPr txBox="1"/>
          <p:nvPr/>
        </p:nvSpPr>
        <p:spPr>
          <a:xfrm>
            <a:off x="217981" y="6140674"/>
            <a:ext cx="31406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Aller Light"/>
                <a:cs typeface="Aller Light"/>
              </a:rPr>
              <a:t>Leonard Charles</a:t>
            </a:r>
            <a:endParaRPr lang="en-US" dirty="0">
              <a:latin typeface="Aller Light"/>
              <a:cs typeface="Aller Light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882520" y="5950542"/>
            <a:ext cx="38613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smtClean="0">
                <a:latin typeface="Aller Light"/>
                <a:cs typeface="Aller Light"/>
              </a:rPr>
              <a:t>Dandenong</a:t>
            </a:r>
            <a:r>
              <a:rPr lang="en-US" dirty="0">
                <a:latin typeface="Aller Light"/>
                <a:cs typeface="Aller Light"/>
              </a:rPr>
              <a:t> </a:t>
            </a:r>
            <a:r>
              <a:rPr lang="en-US" dirty="0" smtClean="0">
                <a:latin typeface="Aller Light"/>
                <a:cs typeface="Aller Light"/>
              </a:rPr>
              <a:t>Market. </a:t>
            </a:r>
            <a:endParaRPr lang="en-US" dirty="0">
              <a:latin typeface="Aller Light"/>
              <a:cs typeface="Aller Light"/>
            </a:endParaRPr>
          </a:p>
        </p:txBody>
      </p:sp>
    </p:spTree>
    <p:extLst>
      <p:ext uri="{BB962C8B-B14F-4D97-AF65-F5344CB8AC3E}">
        <p14:creationId xmlns:p14="http://schemas.microsoft.com/office/powerpoint/2010/main" val="38001187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0013 Market day.jpg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234964">
            <a:off x="1035846" y="359750"/>
            <a:ext cx="7199351" cy="52424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TextBox 4"/>
          <p:cNvSpPr txBox="1"/>
          <p:nvPr/>
        </p:nvSpPr>
        <p:spPr>
          <a:xfrm>
            <a:off x="217981" y="6140674"/>
            <a:ext cx="31406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Aller Light"/>
                <a:cs typeface="Aller Light"/>
              </a:rPr>
              <a:t>Leonard Charles</a:t>
            </a:r>
            <a:endParaRPr lang="en-US" dirty="0">
              <a:latin typeface="Aller Light"/>
              <a:cs typeface="Aller Light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882520" y="5950542"/>
            <a:ext cx="38613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smtClean="0">
                <a:latin typeface="Aller Light"/>
                <a:cs typeface="Aller Light"/>
              </a:rPr>
              <a:t>Dandenong</a:t>
            </a:r>
            <a:r>
              <a:rPr lang="en-US" dirty="0">
                <a:latin typeface="Aller Light"/>
                <a:cs typeface="Aller Light"/>
              </a:rPr>
              <a:t> </a:t>
            </a:r>
            <a:r>
              <a:rPr lang="en-US" dirty="0" smtClean="0">
                <a:latin typeface="Aller Light"/>
                <a:cs typeface="Aller Light"/>
              </a:rPr>
              <a:t>Market. Early 1900’s</a:t>
            </a:r>
            <a:endParaRPr lang="en-US" dirty="0">
              <a:latin typeface="Aller Light"/>
              <a:cs typeface="Aller Light"/>
            </a:endParaRPr>
          </a:p>
        </p:txBody>
      </p:sp>
    </p:spTree>
    <p:extLst>
      <p:ext uri="{BB962C8B-B14F-4D97-AF65-F5344CB8AC3E}">
        <p14:creationId xmlns:p14="http://schemas.microsoft.com/office/powerpoint/2010/main" val="38001187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0023 Dandenong Mrket 1924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1399022">
            <a:off x="256038" y="-243040"/>
            <a:ext cx="5195903" cy="345238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TextBox 4"/>
          <p:cNvSpPr txBox="1"/>
          <p:nvPr/>
        </p:nvSpPr>
        <p:spPr>
          <a:xfrm>
            <a:off x="5174413" y="2140542"/>
            <a:ext cx="38613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smtClean="0">
                <a:latin typeface="Aller Light"/>
                <a:cs typeface="Aller Light"/>
              </a:rPr>
              <a:t>Dandenong</a:t>
            </a:r>
            <a:r>
              <a:rPr lang="en-US" dirty="0">
                <a:latin typeface="Aller Light"/>
                <a:cs typeface="Aller Light"/>
              </a:rPr>
              <a:t> </a:t>
            </a:r>
            <a:r>
              <a:rPr lang="en-US" dirty="0" smtClean="0">
                <a:latin typeface="Aller Light"/>
                <a:cs typeface="Aller Light"/>
              </a:rPr>
              <a:t>Market</a:t>
            </a:r>
            <a:endParaRPr lang="en-US" dirty="0">
              <a:latin typeface="Aller Light"/>
              <a:cs typeface="Aller Light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17981" y="6140674"/>
            <a:ext cx="31406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Aller Light"/>
                <a:cs typeface="Aller Light"/>
              </a:rPr>
              <a:t>Leonard Charles</a:t>
            </a:r>
            <a:endParaRPr lang="en-US" dirty="0">
              <a:latin typeface="Aller Light"/>
              <a:cs typeface="Aller Light"/>
            </a:endParaRPr>
          </a:p>
        </p:txBody>
      </p:sp>
      <p:pic>
        <p:nvPicPr>
          <p:cNvPr id="7" name="Picture 6" descr="0022 Dandenong Market 1924.jp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95206">
            <a:off x="2768306" y="2867693"/>
            <a:ext cx="6126173" cy="355888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8001187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17981" y="6140674"/>
            <a:ext cx="31406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Aller Light"/>
                <a:cs typeface="Aller Light"/>
              </a:rPr>
              <a:t>Leonard Charles</a:t>
            </a:r>
            <a:endParaRPr lang="en-US" dirty="0">
              <a:latin typeface="Aller Light"/>
              <a:cs typeface="Aller Light"/>
            </a:endParaRPr>
          </a:p>
        </p:txBody>
      </p:sp>
      <p:pic>
        <p:nvPicPr>
          <p:cNvPr id="5" name="Picture 4" descr="scan old photos 2.jpeg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5826265">
            <a:off x="-354123" y="1129014"/>
            <a:ext cx="5118914" cy="357621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Picture 5" descr="scan old photos 3.jpeg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6563913">
            <a:off x="4485740" y="586543"/>
            <a:ext cx="3724837" cy="522737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7" name="TextBox 6"/>
          <p:cNvSpPr txBox="1"/>
          <p:nvPr/>
        </p:nvSpPr>
        <p:spPr>
          <a:xfrm>
            <a:off x="4882520" y="5950542"/>
            <a:ext cx="38613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smtClean="0">
                <a:latin typeface="Aller Light"/>
                <a:cs typeface="Aller Light"/>
              </a:rPr>
              <a:t>Farm - Narre Warren</a:t>
            </a:r>
            <a:endParaRPr lang="en-US" dirty="0">
              <a:latin typeface="Aller Light"/>
              <a:cs typeface="Aller Light"/>
            </a:endParaRPr>
          </a:p>
        </p:txBody>
      </p:sp>
    </p:spTree>
    <p:extLst>
      <p:ext uri="{BB962C8B-B14F-4D97-AF65-F5344CB8AC3E}">
        <p14:creationId xmlns:p14="http://schemas.microsoft.com/office/powerpoint/2010/main" val="222802866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3541</TotalTime>
  <Words>124</Words>
  <Application>Microsoft Office PowerPoint</Application>
  <PresentationFormat>On-screen Show (4:3)</PresentationFormat>
  <Paragraphs>46</Paragraphs>
  <Slides>26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27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Simon Kooymans</dc:creator>
  <cp:lastModifiedBy>Christine Keys</cp:lastModifiedBy>
  <cp:revision>36</cp:revision>
  <cp:lastPrinted>2013-04-20T10:26:40Z</cp:lastPrinted>
  <dcterms:created xsi:type="dcterms:W3CDTF">2013-04-17T10:33:09Z</dcterms:created>
  <dcterms:modified xsi:type="dcterms:W3CDTF">2013-05-07T07:12:17Z</dcterms:modified>
</cp:coreProperties>
</file>