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AF4C-8361-4661-8CA9-E13F3F26303C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A890-EF48-433A-985B-770D3863D0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Dandenong Tech</a:t>
            </a:r>
            <a:endParaRPr lang="en-US" dirty="0"/>
          </a:p>
        </p:txBody>
      </p:sp>
      <p:pic>
        <p:nvPicPr>
          <p:cNvPr id="4" name="Content Placeholder 3" descr="NH3740 Dandenong Technical School boys woodworking 1960'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492" y="2192877"/>
            <a:ext cx="4319016" cy="33406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Dandy Tech</a:t>
            </a:r>
            <a:endParaRPr lang="en-US" dirty="0"/>
          </a:p>
        </p:txBody>
      </p:sp>
      <p:pic>
        <p:nvPicPr>
          <p:cNvPr id="25" name="Content Placeholder 24" descr="IMG_2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Dandy Tech 2009</a:t>
            </a:r>
            <a:endParaRPr lang="en-US" dirty="0"/>
          </a:p>
        </p:txBody>
      </p:sp>
      <p:pic>
        <p:nvPicPr>
          <p:cNvPr id="4" name="Content Placeholder 3" descr="IMG_16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Dandy Tech 2009</a:t>
            </a:r>
            <a:endParaRPr lang="en-US" dirty="0"/>
          </a:p>
        </p:txBody>
      </p:sp>
      <p:pic>
        <p:nvPicPr>
          <p:cNvPr id="4" name="Content Placeholder 3" descr="IMG_1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Pulling down  old Tech 2009</a:t>
            </a:r>
            <a:endParaRPr lang="en-US" dirty="0"/>
          </a:p>
        </p:txBody>
      </p:sp>
      <p:pic>
        <p:nvPicPr>
          <p:cNvPr id="4" name="Content Placeholder 3" descr="IMG_1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Tech end 2009</a:t>
            </a:r>
            <a:endParaRPr lang="en-US" dirty="0"/>
          </a:p>
        </p:txBody>
      </p:sp>
      <p:pic>
        <p:nvPicPr>
          <p:cNvPr id="4" name="Content Placeholder 3" descr="IMG_1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Tech end 2009</a:t>
            </a:r>
            <a:endParaRPr lang="en-US" dirty="0"/>
          </a:p>
        </p:txBody>
      </p:sp>
      <p:pic>
        <p:nvPicPr>
          <p:cNvPr id="4" name="Content Placeholder 3" descr="IMG_1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Dandenong Tech</vt:lpstr>
      <vt:lpstr>Dandy Tech</vt:lpstr>
      <vt:lpstr>Dandy Tech 2009</vt:lpstr>
      <vt:lpstr>Dandy Tech 2009</vt:lpstr>
      <vt:lpstr>Pulling down  old Tech 2009</vt:lpstr>
      <vt:lpstr>New Tech end 2009</vt:lpstr>
      <vt:lpstr>New Tech end 2009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Self</dc:creator>
  <cp:lastModifiedBy>Self</cp:lastModifiedBy>
  <cp:revision>2</cp:revision>
  <dcterms:created xsi:type="dcterms:W3CDTF">2013-04-14T00:48:15Z</dcterms:created>
  <dcterms:modified xsi:type="dcterms:W3CDTF">2013-04-14T01:07:25Z</dcterms:modified>
</cp:coreProperties>
</file>