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56" r:id="rId3"/>
    <p:sldId id="264" r:id="rId4"/>
    <p:sldId id="266" r:id="rId5"/>
    <p:sldId id="258" r:id="rId6"/>
    <p:sldId id="259" r:id="rId7"/>
    <p:sldId id="269" r:id="rId8"/>
    <p:sldId id="272" r:id="rId9"/>
    <p:sldId id="274" r:id="rId10"/>
    <p:sldId id="276" r:id="rId11"/>
    <p:sldId id="278" r:id="rId12"/>
    <p:sldId id="280" r:id="rId13"/>
    <p:sldId id="288" r:id="rId14"/>
    <p:sldId id="296" r:id="rId15"/>
    <p:sldId id="291" r:id="rId16"/>
    <p:sldId id="282" r:id="rId17"/>
    <p:sldId id="290" r:id="rId18"/>
    <p:sldId id="293" r:id="rId19"/>
    <p:sldId id="271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211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7490D-C1FD-46ED-83CD-4D94FF219590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F7A97-C4AB-41C4-A4BC-EBCD7E224A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04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F7A97-C4AB-41C4-A4BC-EBCD7E224AE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96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F7A97-C4AB-41C4-A4BC-EBCD7E224AE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31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015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457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428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745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114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63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45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226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956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62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445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5336-4A48-4F23-A1DE-596C3F692453}" type="datetimeFigureOut">
              <a:rPr lang="en-AU" smtClean="0"/>
              <a:t>22/04/2015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F6269-383F-442F-BE37-1B732CACF2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559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76" y="841373"/>
            <a:ext cx="4143933" cy="4894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Scottish Chamber Orchestra - Samuel Barber- Adagio for strings (or string quartet; arr. from 2nd mvt. of String Quartet), Op. 11_(song365.cc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" end="204400.45"/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8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3128" y="6296025"/>
            <a:ext cx="3568753" cy="350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Cecil A. McAnulty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8" y="103909"/>
            <a:ext cx="3568753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2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133" y="6393147"/>
            <a:ext cx="7205370" cy="350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Cecil A. McAnulty’s War Diary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33" y="106647"/>
            <a:ext cx="7205370" cy="620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32047"/>
            <a:ext cx="8128000" cy="626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400" y="6393147"/>
            <a:ext cx="8128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A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Squadron, Australian Flying </a:t>
            </a:r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 – Francis Tarrant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458200" y="2015836"/>
            <a:ext cx="581891" cy="592283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792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28987" r="3292" b="21706"/>
          <a:stretch/>
        </p:blipFill>
        <p:spPr>
          <a:xfrm>
            <a:off x="109042" y="852511"/>
            <a:ext cx="11865244" cy="3949443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3"/>
          <p:cNvSpPr/>
          <p:nvPr/>
        </p:nvSpPr>
        <p:spPr>
          <a:xfrm>
            <a:off x="4977104" y="2220437"/>
            <a:ext cx="346010" cy="511877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4868215" y="4911513"/>
            <a:ext cx="2346898" cy="350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Walter </a:t>
            </a:r>
            <a:r>
              <a:rPr lang="en-A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Clareborough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5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749300"/>
            <a:ext cx="81153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971550"/>
            <a:ext cx="8128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25450"/>
            <a:ext cx="81280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003300"/>
            <a:ext cx="81153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6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003300"/>
            <a:ext cx="81280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6" y="1007890"/>
            <a:ext cx="1008888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7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0"/>
            <a:ext cx="104394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42751" y="934613"/>
            <a:ext cx="8104909" cy="11398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Saint Patrick’s College</a:t>
            </a:r>
            <a:endParaRPr lang="en-AU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4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42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fade thruBlk="1"/>
      </p:transition>
    </mc:Choice>
    <mc:Fallback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61" y="79923"/>
            <a:ext cx="8768219" cy="67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3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16073" r="3292" b="2100"/>
          <a:stretch/>
        </p:blipFill>
        <p:spPr>
          <a:xfrm>
            <a:off x="1002081" y="676406"/>
            <a:ext cx="10158609" cy="56116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21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:fade thruBlk="1"/>
      </p:transition>
    </mc:Choice>
    <mc:Fallback>
      <p:transition spd="slow" advClick="0" advTm="10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1022" y="577435"/>
            <a:ext cx="10887075" cy="13424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Patrick’s College </a:t>
            </a:r>
          </a:p>
          <a:p>
            <a:pPr algn="ctr"/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 of Honour 1914-1919</a:t>
            </a:r>
          </a:p>
          <a:p>
            <a:endParaRPr lang="en-A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24301" y="1919873"/>
            <a:ext cx="2614619" cy="39031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Arundle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Augustin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Barbeta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Harold Burke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Barry Burns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Hugh Callan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Francis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Callinan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Walter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Clareborough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Horace Coates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Reginald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Corder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Cunningham</a:t>
            </a:r>
            <a:endParaRPr lang="en-A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17251" y="1919873"/>
            <a:ext cx="2614619" cy="39031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Donovan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Dowell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Bernard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Gilliman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Hammond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Harrison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Hassett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Arthur P. Henderson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Hosking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Victor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Lusic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Maudsley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201" y="1919873"/>
            <a:ext cx="2614619" cy="39031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 A McAnulty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McKenna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Montgomery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</a:t>
            </a:r>
            <a:r>
              <a:rPr lang="en-AU" sz="2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Mulkearns</a:t>
            </a:r>
            <a:endParaRPr lang="en-AU" sz="2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 O’Donnell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Harold Smith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Francis Stewart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Francis Tarrant</a:t>
            </a:r>
          </a:p>
          <a:p>
            <a:r>
              <a:rPr lang="en-AU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 J. Walsh</a:t>
            </a:r>
          </a:p>
          <a:p>
            <a:endParaRPr lang="en-A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 thruBlk="1"/>
      </p:transition>
    </mc:Choice>
    <mc:Fallback>
      <p:transition spd="slow" advClick="0" advTm="10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" y="707136"/>
            <a:ext cx="10713720" cy="44912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09950" y="5475288"/>
            <a:ext cx="5314950" cy="47783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 smtClean="0">
                <a:solidFill>
                  <a:schemeClr val="bg1"/>
                </a:solidFill>
              </a:rPr>
              <a:t>St. Patrick’s College Cadet Unit 1912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70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:fade thruBlk="1"/>
      </p:transition>
    </mc:Choice>
    <mc:Fallback>
      <p:transition spd="slow" advClick="0" advTm="10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93" y="212943"/>
            <a:ext cx="4107388" cy="6050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0893" y="6350696"/>
            <a:ext cx="4107388" cy="350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Harold Burke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94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1673" y="6420021"/>
            <a:ext cx="3761509" cy="350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Dowell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99" y="83127"/>
            <a:ext cx="8025238" cy="625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839" y="6233680"/>
            <a:ext cx="4743450" cy="350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Jack </a:t>
            </a:r>
            <a:r>
              <a:rPr lang="en-A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Hassett</a:t>
            </a:r>
            <a:endParaRPr lang="en-A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39" y="177512"/>
            <a:ext cx="47434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112</Words>
  <Application>Microsoft Office PowerPoint</Application>
  <PresentationFormat>Widescreen</PresentationFormat>
  <Paragraphs>45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Xavier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</dc:title>
  <dc:creator>Catherine Hall</dc:creator>
  <cp:lastModifiedBy>Catherine Hall</cp:lastModifiedBy>
  <cp:revision>39</cp:revision>
  <dcterms:created xsi:type="dcterms:W3CDTF">2015-04-21T03:34:25Z</dcterms:created>
  <dcterms:modified xsi:type="dcterms:W3CDTF">2015-04-22T05:51:46Z</dcterms:modified>
</cp:coreProperties>
</file>